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5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C52EA-5982-4CA6-AD1B-13148C9E65D5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ge.yandex.ru/chemistry-gia/" TargetMode="External"/><Relationship Id="rId2" Type="http://schemas.openxmlformats.org/officeDocument/2006/relationships/hyperlink" Target="http://www.fipi.ru/view/sections/227/docs/628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crystalgraphics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ГИА А3,Display Only,A,0,0,2,0,Yes,0,END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75379" y="476672"/>
            <a:ext cx="8393242" cy="3384376"/>
          </a:xfrm>
          <a:prstGeom prst="rect">
            <a:avLst/>
          </a:prstGeom>
          <a:blipFill dpi="0" rotWithShape="1">
            <a:blip r:embed="rId3" cstate="print">
              <a:alphaModFix amt="88000"/>
            </a:blip>
            <a:srcRect/>
            <a:tile tx="0" ty="0" sx="100000" sy="100000" flip="none" algn="tl"/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Подготовка к ГИА</a:t>
            </a:r>
          </a:p>
          <a:p>
            <a:pPr algn="ctr"/>
            <a:r>
              <a:rPr lang="ru-RU" sz="4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А3. Строение молекул. Химическая связь: ковалентная (полярная и неполярная), ионная, металлическая</a:t>
            </a:r>
            <a:endParaRPr lang="ru-RU" sz="4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11860" y="4581128"/>
            <a:ext cx="2520280" cy="1766637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Химия</a:t>
            </a:r>
            <a:endParaRPr lang="ru-RU" sz="3200" b="1" dirty="0">
              <a:solidFill>
                <a:srgbClr val="002060"/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Часть А</a:t>
            </a:r>
            <a:endParaRPr lang="ru-RU" sz="3200" b="1" dirty="0">
              <a:solidFill>
                <a:srgbClr val="002060"/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ru-RU" sz="3200" b="1" dirty="0">
                <a:solidFill>
                  <a:srgbClr val="002060"/>
                </a:solidFill>
              </a:rPr>
              <a:t>Тест </a:t>
            </a:r>
            <a:r>
              <a:rPr lang="ru-RU" sz="3200" b="1" dirty="0" smtClean="0">
                <a:solidFill>
                  <a:srgbClr val="002060"/>
                </a:solidFill>
              </a:rPr>
              <a:t>3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9,4 Answers,B,60,0,2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863262" y="2924944"/>
          <a:ext cx="5417476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4661392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ковалентная полярная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ионная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ковалентная неполярная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металлическая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979712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908720"/>
            <a:ext cx="8712968" cy="101566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9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Химическая связь в хлориде кальция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10,4 Answers,A,60,0,2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849479" y="2924944"/>
          <a:ext cx="5445042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4688958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ковалентная неполярная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металлическая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ионная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ковалентная полярная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979712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07758" y="908720"/>
            <a:ext cx="8928484" cy="101566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10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Какой вид химической связи в молекуле хлора?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640960" cy="5693866"/>
          </a:xfrm>
          <a:prstGeom prst="rect">
            <a:avLst/>
          </a:prstGeom>
          <a:solidFill>
            <a:schemeClr val="lt1">
              <a:alpha val="82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Источник:</a:t>
            </a:r>
          </a:p>
          <a:p>
            <a:pPr lvl="0">
              <a:buFont typeface="Arial" pitchFamily="34" charset="0"/>
              <a:buChar char="•"/>
            </a:pPr>
            <a:r>
              <a:rPr lang="ru-RU" dirty="0"/>
              <a:t>Спецификация контрольных измерительных материалов для проведения в 2013 году государственной (итоговой) аттестации (в новой форме) по ХИМИИ обучающихся, освоивших основные общеобразовательные программы основного общего образования </a:t>
            </a:r>
            <a:r>
              <a:rPr lang="ru-RU" u="sng" dirty="0">
                <a:hlinkClick r:id="rId2"/>
              </a:rPr>
              <a:t>http://www.fipi.ru/view/sections/227/docs/628</a:t>
            </a:r>
            <a:endParaRPr lang="ru-RU" dirty="0"/>
          </a:p>
          <a:p>
            <a:pPr lvl="0">
              <a:buFont typeface="Arial" pitchFamily="34" charset="0"/>
              <a:buChar char="•"/>
            </a:pPr>
            <a:r>
              <a:rPr lang="ru-RU" dirty="0"/>
              <a:t>Демонстрационный вариант контрольных измерительных материалов для проведения в 2013 году государственной (итоговой) аттестации (в новой форме) по ХИМИИ обучающихся, освоивших основные общеобразовательные программы основного общего </a:t>
            </a:r>
            <a:r>
              <a:rPr lang="ru-RU"/>
              <a:t>образования </a:t>
            </a:r>
            <a:r>
              <a:rPr lang="ru-RU" smtClean="0"/>
              <a:t> </a:t>
            </a:r>
            <a:r>
              <a:rPr lang="ru-RU" u="sng" smtClean="0">
                <a:hlinkClick r:id="rId2"/>
              </a:rPr>
              <a:t>http</a:t>
            </a:r>
            <a:r>
              <a:rPr lang="ru-RU" u="sng" dirty="0">
                <a:hlinkClick r:id="rId2"/>
              </a:rPr>
              <a:t>://www.fipi.ru/view/sections/227/docs/628</a:t>
            </a:r>
            <a:endParaRPr lang="ru-RU" dirty="0"/>
          </a:p>
          <a:p>
            <a:pPr lvl="0">
              <a:buFont typeface="Arial" pitchFamily="34" charset="0"/>
              <a:buChar char="•"/>
            </a:pPr>
            <a:r>
              <a:rPr lang="ru-RU" dirty="0"/>
              <a:t>ГИА – 2013 по химии </a:t>
            </a:r>
            <a:r>
              <a:rPr lang="ru-RU" u="sng" dirty="0">
                <a:hlinkClick r:id="rId3"/>
              </a:rPr>
              <a:t>http://ege.yandex.ru/chemistry-gia/</a:t>
            </a:r>
            <a:endParaRPr lang="ru-RU" dirty="0"/>
          </a:p>
          <a:p>
            <a:pPr lvl="0">
              <a:buFont typeface="Arial" pitchFamily="34" charset="0"/>
              <a:buChar char="•"/>
            </a:pPr>
            <a:r>
              <a:rPr lang="ru-RU" dirty="0"/>
              <a:t>ГИА – 2013: Экзамен в новой форме: Химия: 9-й </a:t>
            </a:r>
            <a:r>
              <a:rPr lang="ru-RU" dirty="0" err="1"/>
              <a:t>кл</a:t>
            </a:r>
            <a:r>
              <a:rPr lang="ru-RU" dirty="0"/>
              <a:t>.: Тренировочные варианты экзаменационных работ для проведения государственной итоговой аттестации в новой форме/ авт.-сост. Д.Ю. </a:t>
            </a:r>
            <a:r>
              <a:rPr lang="ru-RU" dirty="0" err="1"/>
              <a:t>Добротин</a:t>
            </a:r>
            <a:r>
              <a:rPr lang="ru-RU" dirty="0"/>
              <a:t>, А.А. Каверина. – М.: </a:t>
            </a:r>
            <a:r>
              <a:rPr lang="ru-RU" dirty="0" err="1"/>
              <a:t>Астрель</a:t>
            </a:r>
            <a:r>
              <a:rPr lang="ru-RU" dirty="0"/>
              <a:t>, 2013. – 59, [5] с.: ил. – (Федеральный институт педагогических измерений).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ГИА – 2012: Экзамен в новой форме: Химия: 9-й </a:t>
            </a:r>
            <a:r>
              <a:rPr lang="ru-RU" dirty="0" err="1"/>
              <a:t>кл</a:t>
            </a:r>
            <a:r>
              <a:rPr lang="ru-RU" dirty="0"/>
              <a:t>.: Тренировочные варианты экзаменационных работ для проведения государственной итоговой аттестации в новой форме/ авт.-сост. Д.Ю. </a:t>
            </a:r>
            <a:r>
              <a:rPr lang="ru-RU" dirty="0" err="1"/>
              <a:t>Добротин</a:t>
            </a:r>
            <a:r>
              <a:rPr lang="ru-RU" dirty="0"/>
              <a:t>, А.А. Каверина. – М.: АСТ: </a:t>
            </a:r>
            <a:r>
              <a:rPr lang="ru-RU" dirty="0" err="1"/>
              <a:t>Астрель</a:t>
            </a:r>
            <a:r>
              <a:rPr lang="ru-RU" dirty="0"/>
              <a:t>, 2012. – 62, [2] с.: ил. – (Федеральный институт педагогических измерений).</a:t>
            </a:r>
            <a:endParaRPr lang="ru-RU" dirty="0" smtClean="0">
              <a:solidFill>
                <a:srgbClr val="FF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Иллюстрации:</a:t>
            </a:r>
          </a:p>
          <a:p>
            <a:r>
              <a:rPr lang="de-DE" u="sng" dirty="0" smtClean="0">
                <a:hlinkClick r:id="rId4"/>
              </a:rPr>
              <a:t>http://www.crystalgraphics.com</a:t>
            </a:r>
            <a:r>
              <a:rPr lang="ru-RU" u="sng" dirty="0" smtClean="0"/>
              <a:t> </a:t>
            </a:r>
            <a:r>
              <a:rPr lang="ru-RU" dirty="0" smtClean="0"/>
              <a:t>– макет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1,4 Answers,C,60,0,2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889702" y="2924944"/>
          <a:ext cx="5364596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4608512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ионная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ковалентная полярная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ковалентная неполярная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металлическая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2051720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</a:t>
            </a:r>
            <a:r>
              <a:rPr lang="ru-RU" sz="2800" b="1" dirty="0">
                <a:solidFill>
                  <a:srgbClr val="FF0000"/>
                </a:solidFill>
              </a:rPr>
              <a:t>1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Какой вид химической связи в молекуле фтора?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2,4 Answers,C,60,0,2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725906" y="2924944"/>
          <a:ext cx="1692188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93610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851920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</a:t>
            </a:r>
            <a:r>
              <a:rPr lang="ru-RU" sz="2800" b="1" dirty="0">
                <a:solidFill>
                  <a:srgbClr val="FF0000"/>
                </a:solidFill>
              </a:rPr>
              <a:t>2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Неполярная ковалентная связь осуществляется в веществе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3,4 Answers,B,60,0,2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671900" y="3212976"/>
          <a:ext cx="1800200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1044116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851920" y="3284984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20688"/>
            <a:ext cx="8712968" cy="200054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</a:t>
            </a:r>
            <a:r>
              <a:rPr lang="ru-RU" sz="2800" b="1" dirty="0">
                <a:solidFill>
                  <a:srgbClr val="FF0000"/>
                </a:solidFill>
              </a:rPr>
              <a:t>3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Число электронов атома серы, участвующих 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в образовании химической связи в молекуле сероводорода, равно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4,4 Answers,C,60,0,2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3498" y="2564904"/>
          <a:ext cx="9037004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8280920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27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отдаёт один электрон и превращается в ион Mg</a:t>
                      </a:r>
                      <a:r>
                        <a:rPr lang="ru-RU" sz="27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+1</a:t>
                      </a:r>
                      <a:endParaRPr lang="ru-RU" sz="27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27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принимает один электрон и превращается в ион </a:t>
                      </a:r>
                      <a:r>
                        <a:rPr lang="ru-RU" sz="27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Mg</a:t>
                      </a:r>
                      <a:r>
                        <a:rPr lang="ru-RU" sz="27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–1</a:t>
                      </a:r>
                      <a:endParaRPr lang="ru-RU" sz="27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27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отдаёт два электрона и превращается в ион Mg</a:t>
                      </a:r>
                      <a:r>
                        <a:rPr lang="ru-RU" sz="27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+2</a:t>
                      </a:r>
                      <a:endParaRPr lang="ru-RU" sz="2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7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принимает два электрона и превращается в ион Mg</a:t>
                      </a:r>
                      <a:r>
                        <a:rPr lang="ru-RU" sz="27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+2</a:t>
                      </a:r>
                      <a:endParaRPr lang="ru-RU" sz="2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79512" y="263691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</a:t>
            </a:r>
            <a:r>
              <a:rPr lang="ru-RU" sz="2800" b="1" dirty="0">
                <a:solidFill>
                  <a:srgbClr val="FF0000"/>
                </a:solidFill>
              </a:rPr>
              <a:t>4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Атом магния при образовании связи в хлориде магния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5,4 Answers,B,60,0,2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644897" y="2924944"/>
          <a:ext cx="1854206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1098122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КС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РС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СаС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779912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</a:t>
            </a:r>
            <a:r>
              <a:rPr lang="ru-RU" sz="2800" b="1" dirty="0">
                <a:solidFill>
                  <a:srgbClr val="FF0000"/>
                </a:solidFill>
              </a:rPr>
              <a:t>5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Такой же вид химической связи, 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как и в молекуле </a:t>
            </a:r>
            <a:r>
              <a:rPr lang="ru-RU" sz="3200" b="1" dirty="0" err="1" smtClean="0">
                <a:solidFill>
                  <a:srgbClr val="002060"/>
                </a:solidFill>
              </a:rPr>
              <a:t>НВr</a:t>
            </a:r>
            <a:r>
              <a:rPr lang="ru-RU" sz="3200" b="1" dirty="0" smtClean="0">
                <a:solidFill>
                  <a:srgbClr val="002060"/>
                </a:solidFill>
              </a:rPr>
              <a:t>, характерен для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6,4 Answers,D,60,0,2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640397" y="2924944"/>
          <a:ext cx="1863207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1107123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779912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6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Такой же вид химической связи, 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как и в молекуле H</a:t>
            </a:r>
            <a:r>
              <a:rPr lang="ru-RU" sz="3200" b="1" baseline="-25000" dirty="0" smtClean="0">
                <a:solidFill>
                  <a:srgbClr val="002060"/>
                </a:solidFill>
              </a:rPr>
              <a:t>2</a:t>
            </a:r>
            <a:r>
              <a:rPr lang="ru-RU" sz="3200" b="1" dirty="0" smtClean="0">
                <a:solidFill>
                  <a:srgbClr val="002060"/>
                </a:solidFill>
              </a:rPr>
              <a:t>S, характерен для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7,4 Answers,D,60,0,2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61983" y="2924944"/>
          <a:ext cx="4820035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4063951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фосфора и кислорода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серы и водорода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кальция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фосфора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2339752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7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Ковалентная неполярная связь образуется между атомами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8,4 Answers,B,60,0,2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691028" y="2924944"/>
          <a:ext cx="1761945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1005861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LiCl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851920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908720"/>
            <a:ext cx="8712968" cy="101566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8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Ковалентная полярная связь характерна для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472</Words>
  <Application>Microsoft Office PowerPoint</Application>
  <PresentationFormat>Экран (4:3)</PresentationFormat>
  <Paragraphs>116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egorova</cp:lastModifiedBy>
  <cp:revision>36</cp:revision>
  <dcterms:created xsi:type="dcterms:W3CDTF">2013-03-03T11:29:53Z</dcterms:created>
  <dcterms:modified xsi:type="dcterms:W3CDTF">2013-08-12T13:25:25Z</dcterms:modified>
</cp:coreProperties>
</file>